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3" r:id="rId1"/>
  </p:sldMasterIdLst>
  <p:sldIdLst>
    <p:sldId id="259" r:id="rId2"/>
  </p:sldIdLst>
  <p:sldSz cx="7775575" cy="10907713"/>
  <p:notesSz cx="6797675" cy="9926638"/>
  <p:defaultTextStyle>
    <a:defPPr>
      <a:defRPr lang="ja-JP"/>
    </a:defPPr>
    <a:lvl1pPr marL="0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3435">
          <p15:clr>
            <a:srgbClr val="A4A3A4"/>
          </p15:clr>
        </p15:guide>
        <p15:guide id="2" pos="244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597"/>
    <a:srgbClr val="0B5395"/>
    <a:srgbClr val="DEEBF7"/>
    <a:srgbClr val="F6E967"/>
    <a:srgbClr val="F4A300"/>
    <a:srgbClr val="000000"/>
    <a:srgbClr val="1F4E79"/>
    <a:srgbClr val="3F64A8"/>
    <a:srgbClr val="FAC900"/>
    <a:srgbClr val="EA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 autoAdjust="0"/>
  </p:normalViewPr>
  <p:slideViewPr>
    <p:cSldViewPr snapToGrid="0">
      <p:cViewPr>
        <p:scale>
          <a:sx n="80" d="100"/>
          <a:sy n="80" d="100"/>
        </p:scale>
        <p:origin x="-1458" y="-204"/>
      </p:cViewPr>
      <p:guideLst>
        <p:guide orient="horz" pos="3435"/>
        <p:guide pos="244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3168" y="1785129"/>
            <a:ext cx="6609239" cy="3797500"/>
          </a:xfrm>
        </p:spPr>
        <p:txBody>
          <a:bodyPr anchor="b"/>
          <a:lstStyle>
            <a:lvl1pPr algn="ctr">
              <a:defRPr sz="9543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947" y="5729075"/>
            <a:ext cx="5831681" cy="2633505"/>
          </a:xfrm>
        </p:spPr>
        <p:txBody>
          <a:bodyPr/>
          <a:lstStyle>
            <a:lvl1pPr marL="0" indent="0" algn="ctr">
              <a:buNone/>
              <a:defRPr sz="3817"/>
            </a:lvl1pPr>
            <a:lvl2pPr marL="727174" indent="0" algn="ctr">
              <a:buNone/>
              <a:defRPr sz="3182"/>
            </a:lvl2pPr>
            <a:lvl3pPr marL="1454349" indent="0" algn="ctr">
              <a:buNone/>
              <a:defRPr sz="2863"/>
            </a:lvl3pPr>
            <a:lvl4pPr marL="2181522" indent="0" algn="ctr">
              <a:buNone/>
              <a:defRPr sz="2545"/>
            </a:lvl4pPr>
            <a:lvl5pPr marL="2908696" indent="0" algn="ctr">
              <a:buNone/>
              <a:defRPr sz="2545"/>
            </a:lvl5pPr>
            <a:lvl6pPr marL="3635871" indent="0" algn="ctr">
              <a:buNone/>
              <a:defRPr sz="2545"/>
            </a:lvl6pPr>
            <a:lvl7pPr marL="4363045" indent="0" algn="ctr">
              <a:buNone/>
              <a:defRPr sz="2545"/>
            </a:lvl7pPr>
            <a:lvl8pPr marL="5090220" indent="0" algn="ctr">
              <a:buNone/>
              <a:defRPr sz="2545"/>
            </a:lvl8pPr>
            <a:lvl9pPr marL="5817393" indent="0" algn="ctr">
              <a:buNone/>
              <a:defRPr sz="2545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pPr/>
              <a:t>5/9/2016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50019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727182"/>
            <a:ext cx="2507825" cy="2545133"/>
          </a:xfrm>
        </p:spPr>
        <p:txBody>
          <a:bodyPr anchor="b"/>
          <a:lstStyle>
            <a:lvl1pPr>
              <a:defRPr sz="5089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3305632" y="1570510"/>
            <a:ext cx="3910177" cy="2762951"/>
          </a:xfrm>
          <a:solidFill>
            <a:schemeClr val="bg1">
              <a:lumMod val="75000"/>
            </a:schemeClr>
          </a:solidFill>
        </p:spPr>
        <p:txBody>
          <a:bodyPr anchor="ctr">
            <a:normAutofit/>
          </a:bodyPr>
          <a:lstStyle>
            <a:lvl1pPr marL="0" indent="0">
              <a:buNone/>
              <a:defRPr sz="1200"/>
            </a:lvl1pPr>
            <a:lvl2pPr marL="727174" indent="0">
              <a:buNone/>
              <a:defRPr sz="4454"/>
            </a:lvl2pPr>
            <a:lvl3pPr marL="1454349" indent="0">
              <a:buNone/>
              <a:defRPr sz="3817"/>
            </a:lvl3pPr>
            <a:lvl4pPr marL="2181522" indent="0">
              <a:buNone/>
              <a:defRPr sz="3182"/>
            </a:lvl4pPr>
            <a:lvl5pPr marL="2908696" indent="0">
              <a:buNone/>
              <a:defRPr sz="3182"/>
            </a:lvl5pPr>
            <a:lvl6pPr marL="3635871" indent="0">
              <a:buNone/>
              <a:defRPr sz="3182"/>
            </a:lvl6pPr>
            <a:lvl7pPr marL="4363045" indent="0">
              <a:buNone/>
              <a:defRPr sz="3182"/>
            </a:lvl7pPr>
            <a:lvl8pPr marL="5090220" indent="0">
              <a:buNone/>
              <a:defRPr sz="3182"/>
            </a:lvl8pPr>
            <a:lvl9pPr marL="5817393" indent="0">
              <a:buNone/>
              <a:defRPr sz="3182"/>
            </a:lvl9pPr>
          </a:lstStyle>
          <a:p>
            <a:r>
              <a:rPr lang="ja-JP" altLang="en-US" dirty="0" smtClean="0"/>
              <a:t>写真をいれてください。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</p:spPr>
        <p:txBody>
          <a:bodyPr/>
          <a:lstStyle>
            <a:lvl1pPr marL="0" indent="0">
              <a:buNone/>
              <a:defRPr sz="2545"/>
            </a:lvl1pPr>
            <a:lvl2pPr marL="727174" indent="0">
              <a:buNone/>
              <a:defRPr sz="2226"/>
            </a:lvl2pPr>
            <a:lvl3pPr marL="1454349" indent="0">
              <a:buNone/>
              <a:defRPr sz="1909"/>
            </a:lvl3pPr>
            <a:lvl4pPr marL="2181522" indent="0">
              <a:buNone/>
              <a:defRPr sz="1591"/>
            </a:lvl4pPr>
            <a:lvl5pPr marL="2908696" indent="0">
              <a:buNone/>
              <a:defRPr sz="1591"/>
            </a:lvl5pPr>
            <a:lvl6pPr marL="3635871" indent="0">
              <a:buNone/>
              <a:defRPr sz="1591"/>
            </a:lvl6pPr>
            <a:lvl7pPr marL="4363045" indent="0">
              <a:buNone/>
              <a:defRPr sz="1591"/>
            </a:lvl7pPr>
            <a:lvl8pPr marL="5090220" indent="0">
              <a:buNone/>
              <a:defRPr sz="1591"/>
            </a:lvl8pPr>
            <a:lvl9pPr marL="5817393" indent="0">
              <a:buNone/>
              <a:defRPr sz="159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pPr/>
              <a:t>5/9/2016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図プレースホルダー 8"/>
          <p:cNvSpPr>
            <a:spLocks noGrp="1"/>
          </p:cNvSpPr>
          <p:nvPr>
            <p:ph type="pic" sz="quarter" idx="13" hasCustomPrompt="1"/>
          </p:nvPr>
        </p:nvSpPr>
        <p:spPr>
          <a:xfrm>
            <a:off x="3305175" y="4651374"/>
            <a:ext cx="3909600" cy="2764800"/>
          </a:xfrm>
          <a:solidFill>
            <a:schemeClr val="bg1">
              <a:lumMod val="75000"/>
            </a:schemeClr>
          </a:solidFill>
        </p:spPr>
        <p:txBody>
          <a:bodyPr anchor="ctr">
            <a:normAutofit/>
          </a:bodyPr>
          <a:lstStyle>
            <a:lvl1pPr marL="0" indent="0">
              <a:buNone/>
              <a:defRPr sz="1200"/>
            </a:lvl1pPr>
          </a:lstStyle>
          <a:p>
            <a:r>
              <a:rPr kumimoji="1" lang="ja-JP" altLang="en-US" dirty="0" smtClean="0"/>
              <a:t>写真をいれてください。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326100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pPr/>
              <a:t>5/9/2016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4722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4396" y="580736"/>
            <a:ext cx="1676609" cy="9243782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571" y="580736"/>
            <a:ext cx="4932630" cy="9243782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pPr/>
              <a:t>5/9/2016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96305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pPr/>
              <a:t>5/9/2016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77274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522" y="2719357"/>
            <a:ext cx="6706433" cy="4537305"/>
          </a:xfrm>
        </p:spPr>
        <p:txBody>
          <a:bodyPr anchor="b"/>
          <a:lstStyle>
            <a:lvl1pPr>
              <a:defRPr sz="9543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522" y="7299586"/>
            <a:ext cx="6706433" cy="2386061"/>
          </a:xfrm>
        </p:spPr>
        <p:txBody>
          <a:bodyPr/>
          <a:lstStyle>
            <a:lvl1pPr marL="0" indent="0">
              <a:buNone/>
              <a:defRPr sz="3817">
                <a:solidFill>
                  <a:schemeClr val="tx1"/>
                </a:solidFill>
              </a:defRPr>
            </a:lvl1pPr>
            <a:lvl2pPr marL="727174" indent="0">
              <a:buNone/>
              <a:defRPr sz="3182">
                <a:solidFill>
                  <a:schemeClr val="tx1">
                    <a:tint val="75000"/>
                  </a:schemeClr>
                </a:solidFill>
              </a:defRPr>
            </a:lvl2pPr>
            <a:lvl3pPr marL="1454349" indent="0">
              <a:buNone/>
              <a:defRPr sz="2863">
                <a:solidFill>
                  <a:schemeClr val="tx1">
                    <a:tint val="75000"/>
                  </a:schemeClr>
                </a:solidFill>
              </a:defRPr>
            </a:lvl3pPr>
            <a:lvl4pPr marL="2181522" indent="0">
              <a:buNone/>
              <a:defRPr sz="2545">
                <a:solidFill>
                  <a:schemeClr val="tx1">
                    <a:tint val="75000"/>
                  </a:schemeClr>
                </a:solidFill>
              </a:defRPr>
            </a:lvl4pPr>
            <a:lvl5pPr marL="2908696" indent="0">
              <a:buNone/>
              <a:defRPr sz="2545">
                <a:solidFill>
                  <a:schemeClr val="tx1">
                    <a:tint val="75000"/>
                  </a:schemeClr>
                </a:solidFill>
              </a:defRPr>
            </a:lvl5pPr>
            <a:lvl6pPr marL="3635871" indent="0">
              <a:buNone/>
              <a:defRPr sz="2545">
                <a:solidFill>
                  <a:schemeClr val="tx1">
                    <a:tint val="75000"/>
                  </a:schemeClr>
                </a:solidFill>
              </a:defRPr>
            </a:lvl6pPr>
            <a:lvl7pPr marL="4363045" indent="0">
              <a:buNone/>
              <a:defRPr sz="2545">
                <a:solidFill>
                  <a:schemeClr val="tx1">
                    <a:tint val="75000"/>
                  </a:schemeClr>
                </a:solidFill>
              </a:defRPr>
            </a:lvl7pPr>
            <a:lvl8pPr marL="5090220" indent="0">
              <a:buNone/>
              <a:defRPr sz="2545">
                <a:solidFill>
                  <a:schemeClr val="tx1">
                    <a:tint val="75000"/>
                  </a:schemeClr>
                </a:solidFill>
              </a:defRPr>
            </a:lvl8pPr>
            <a:lvl9pPr marL="5817393" indent="0">
              <a:buNone/>
              <a:defRPr sz="254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pPr/>
              <a:t>5/9/2016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7654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571" y="2903674"/>
            <a:ext cx="3304619" cy="692084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6385" y="2903674"/>
            <a:ext cx="3304619" cy="692084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pPr/>
              <a:t>5/9/2016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14346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580737"/>
            <a:ext cx="6706433" cy="210832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585" y="2673906"/>
            <a:ext cx="3289432" cy="1310439"/>
          </a:xfrm>
        </p:spPr>
        <p:txBody>
          <a:bodyPr anchor="b"/>
          <a:lstStyle>
            <a:lvl1pPr marL="0" indent="0">
              <a:buNone/>
              <a:defRPr sz="3817" b="1"/>
            </a:lvl1pPr>
            <a:lvl2pPr marL="727174" indent="0">
              <a:buNone/>
              <a:defRPr sz="3182" b="1"/>
            </a:lvl2pPr>
            <a:lvl3pPr marL="1454349" indent="0">
              <a:buNone/>
              <a:defRPr sz="2863" b="1"/>
            </a:lvl3pPr>
            <a:lvl4pPr marL="2181522" indent="0">
              <a:buNone/>
              <a:defRPr sz="2545" b="1"/>
            </a:lvl4pPr>
            <a:lvl5pPr marL="2908696" indent="0">
              <a:buNone/>
              <a:defRPr sz="2545" b="1"/>
            </a:lvl5pPr>
            <a:lvl6pPr marL="3635871" indent="0">
              <a:buNone/>
              <a:defRPr sz="2545" b="1"/>
            </a:lvl6pPr>
            <a:lvl7pPr marL="4363045" indent="0">
              <a:buNone/>
              <a:defRPr sz="2545" b="1"/>
            </a:lvl7pPr>
            <a:lvl8pPr marL="5090220" indent="0">
              <a:buNone/>
              <a:defRPr sz="2545" b="1"/>
            </a:lvl8pPr>
            <a:lvl9pPr marL="5817393" indent="0">
              <a:buNone/>
              <a:defRPr sz="2545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585" y="3984346"/>
            <a:ext cx="3289432" cy="5860371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6386" y="2673906"/>
            <a:ext cx="3305632" cy="1310439"/>
          </a:xfrm>
        </p:spPr>
        <p:txBody>
          <a:bodyPr anchor="b"/>
          <a:lstStyle>
            <a:lvl1pPr marL="0" indent="0">
              <a:buNone/>
              <a:defRPr sz="3817" b="1"/>
            </a:lvl1pPr>
            <a:lvl2pPr marL="727174" indent="0">
              <a:buNone/>
              <a:defRPr sz="3182" b="1"/>
            </a:lvl2pPr>
            <a:lvl3pPr marL="1454349" indent="0">
              <a:buNone/>
              <a:defRPr sz="2863" b="1"/>
            </a:lvl3pPr>
            <a:lvl4pPr marL="2181522" indent="0">
              <a:buNone/>
              <a:defRPr sz="2545" b="1"/>
            </a:lvl4pPr>
            <a:lvl5pPr marL="2908696" indent="0">
              <a:buNone/>
              <a:defRPr sz="2545" b="1"/>
            </a:lvl5pPr>
            <a:lvl6pPr marL="3635871" indent="0">
              <a:buNone/>
              <a:defRPr sz="2545" b="1"/>
            </a:lvl6pPr>
            <a:lvl7pPr marL="4363045" indent="0">
              <a:buNone/>
              <a:defRPr sz="2545" b="1"/>
            </a:lvl7pPr>
            <a:lvl8pPr marL="5090220" indent="0">
              <a:buNone/>
              <a:defRPr sz="2545" b="1"/>
            </a:lvl8pPr>
            <a:lvl9pPr marL="5817393" indent="0">
              <a:buNone/>
              <a:defRPr sz="2545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6386" y="3984346"/>
            <a:ext cx="3305632" cy="5860371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pPr/>
              <a:t>5/9/2016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57566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pPr/>
              <a:t>5/9/2016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81550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pPr/>
              <a:t>5/9/2016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56670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727182"/>
            <a:ext cx="2507825" cy="2545133"/>
          </a:xfrm>
        </p:spPr>
        <p:txBody>
          <a:bodyPr anchor="b"/>
          <a:lstStyle>
            <a:lvl1pPr>
              <a:defRPr sz="5089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5632" y="1570510"/>
            <a:ext cx="3936385" cy="7751546"/>
          </a:xfrm>
        </p:spPr>
        <p:txBody>
          <a:bodyPr/>
          <a:lstStyle>
            <a:lvl1pPr>
              <a:defRPr sz="5089"/>
            </a:lvl1pPr>
            <a:lvl2pPr>
              <a:defRPr sz="4454"/>
            </a:lvl2pPr>
            <a:lvl3pPr>
              <a:defRPr sz="3817"/>
            </a:lvl3pPr>
            <a:lvl4pPr>
              <a:defRPr sz="3182"/>
            </a:lvl4pPr>
            <a:lvl5pPr>
              <a:defRPr sz="3182"/>
            </a:lvl5pPr>
            <a:lvl6pPr>
              <a:defRPr sz="3182"/>
            </a:lvl6pPr>
            <a:lvl7pPr>
              <a:defRPr sz="3182"/>
            </a:lvl7pPr>
            <a:lvl8pPr>
              <a:defRPr sz="3182"/>
            </a:lvl8pPr>
            <a:lvl9pPr>
              <a:defRPr sz="3182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</p:spPr>
        <p:txBody>
          <a:bodyPr/>
          <a:lstStyle>
            <a:lvl1pPr marL="0" indent="0">
              <a:buNone/>
              <a:defRPr sz="2545"/>
            </a:lvl1pPr>
            <a:lvl2pPr marL="727174" indent="0">
              <a:buNone/>
              <a:defRPr sz="2226"/>
            </a:lvl2pPr>
            <a:lvl3pPr marL="1454349" indent="0">
              <a:buNone/>
              <a:defRPr sz="1909"/>
            </a:lvl3pPr>
            <a:lvl4pPr marL="2181522" indent="0">
              <a:buNone/>
              <a:defRPr sz="1591"/>
            </a:lvl4pPr>
            <a:lvl5pPr marL="2908696" indent="0">
              <a:buNone/>
              <a:defRPr sz="1591"/>
            </a:lvl5pPr>
            <a:lvl6pPr marL="3635871" indent="0">
              <a:buNone/>
              <a:defRPr sz="1591"/>
            </a:lvl6pPr>
            <a:lvl7pPr marL="4363045" indent="0">
              <a:buNone/>
              <a:defRPr sz="1591"/>
            </a:lvl7pPr>
            <a:lvl8pPr marL="5090220" indent="0">
              <a:buNone/>
              <a:defRPr sz="1591"/>
            </a:lvl8pPr>
            <a:lvl9pPr marL="5817393" indent="0">
              <a:buNone/>
              <a:defRPr sz="159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pPr/>
              <a:t>5/9/2016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93929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727182"/>
            <a:ext cx="2507825" cy="2545133"/>
          </a:xfrm>
        </p:spPr>
        <p:txBody>
          <a:bodyPr anchor="b"/>
          <a:lstStyle>
            <a:lvl1pPr>
              <a:defRPr sz="5089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5632" y="1570510"/>
            <a:ext cx="3936385" cy="7751546"/>
          </a:xfrm>
        </p:spPr>
        <p:txBody>
          <a:bodyPr anchor="t"/>
          <a:lstStyle>
            <a:lvl1pPr marL="0" indent="0">
              <a:buNone/>
              <a:defRPr sz="5089"/>
            </a:lvl1pPr>
            <a:lvl2pPr marL="727174" indent="0">
              <a:buNone/>
              <a:defRPr sz="4454"/>
            </a:lvl2pPr>
            <a:lvl3pPr marL="1454349" indent="0">
              <a:buNone/>
              <a:defRPr sz="3817"/>
            </a:lvl3pPr>
            <a:lvl4pPr marL="2181522" indent="0">
              <a:buNone/>
              <a:defRPr sz="3182"/>
            </a:lvl4pPr>
            <a:lvl5pPr marL="2908696" indent="0">
              <a:buNone/>
              <a:defRPr sz="3182"/>
            </a:lvl5pPr>
            <a:lvl6pPr marL="3635871" indent="0">
              <a:buNone/>
              <a:defRPr sz="3182"/>
            </a:lvl6pPr>
            <a:lvl7pPr marL="4363045" indent="0">
              <a:buNone/>
              <a:defRPr sz="3182"/>
            </a:lvl7pPr>
            <a:lvl8pPr marL="5090220" indent="0">
              <a:buNone/>
              <a:defRPr sz="3182"/>
            </a:lvl8pPr>
            <a:lvl9pPr marL="5817393" indent="0">
              <a:buNone/>
              <a:defRPr sz="3182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</p:spPr>
        <p:txBody>
          <a:bodyPr/>
          <a:lstStyle>
            <a:lvl1pPr marL="0" indent="0">
              <a:buNone/>
              <a:defRPr sz="2545"/>
            </a:lvl1pPr>
            <a:lvl2pPr marL="727174" indent="0">
              <a:buNone/>
              <a:defRPr sz="2226"/>
            </a:lvl2pPr>
            <a:lvl3pPr marL="1454349" indent="0">
              <a:buNone/>
              <a:defRPr sz="1909"/>
            </a:lvl3pPr>
            <a:lvl4pPr marL="2181522" indent="0">
              <a:buNone/>
              <a:defRPr sz="1591"/>
            </a:lvl4pPr>
            <a:lvl5pPr marL="2908696" indent="0">
              <a:buNone/>
              <a:defRPr sz="1591"/>
            </a:lvl5pPr>
            <a:lvl6pPr marL="3635871" indent="0">
              <a:buNone/>
              <a:defRPr sz="1591"/>
            </a:lvl6pPr>
            <a:lvl7pPr marL="4363045" indent="0">
              <a:buNone/>
              <a:defRPr sz="1591"/>
            </a:lvl7pPr>
            <a:lvl8pPr marL="5090220" indent="0">
              <a:buNone/>
              <a:defRPr sz="1591"/>
            </a:lvl8pPr>
            <a:lvl9pPr marL="5817393" indent="0">
              <a:buNone/>
              <a:defRPr sz="159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pPr/>
              <a:t>5/9/2016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07733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571" y="580737"/>
            <a:ext cx="6706433" cy="21083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571" y="2903674"/>
            <a:ext cx="6706433" cy="69208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571" y="10109837"/>
            <a:ext cx="1749504" cy="5807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90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smtClean="0"/>
              <a:pPr/>
              <a:t>5/9/2016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5660" y="10109837"/>
            <a:ext cx="2624256" cy="5807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90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91501" y="10109837"/>
            <a:ext cx="1749504" cy="5807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90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75424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6" r:id="rId10"/>
    <p:sldLayoutId id="2147483673" r:id="rId11"/>
    <p:sldLayoutId id="2147483674" r:id="rId12"/>
  </p:sldLayoutIdLst>
  <p:txStyles>
    <p:titleStyle>
      <a:lvl1pPr algn="l" defTabSz="1454349" rtl="0" eaLnBrk="1" latinLnBrk="0" hangingPunct="1">
        <a:lnSpc>
          <a:spcPct val="90000"/>
        </a:lnSpc>
        <a:spcBef>
          <a:spcPct val="0"/>
        </a:spcBef>
        <a:buNone/>
        <a:defRPr kumimoji="1" sz="699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63588" indent="-363588" algn="l" defTabSz="1454349" rtl="0" eaLnBrk="1" latinLnBrk="0" hangingPunct="1">
        <a:lnSpc>
          <a:spcPct val="90000"/>
        </a:lnSpc>
        <a:spcBef>
          <a:spcPts val="1591"/>
        </a:spcBef>
        <a:buFont typeface="Arial" panose="020B0604020202020204" pitchFamily="34" charset="0"/>
        <a:buChar char="•"/>
        <a:defRPr kumimoji="1" sz="4454" kern="1200">
          <a:solidFill>
            <a:schemeClr val="tx1"/>
          </a:solidFill>
          <a:latin typeface="+mn-lt"/>
          <a:ea typeface="+mn-ea"/>
          <a:cs typeface="+mn-cs"/>
        </a:defRPr>
      </a:lvl1pPr>
      <a:lvl2pPr marL="1090761" indent="-363588" algn="l" defTabSz="1454349" rtl="0" eaLnBrk="1" latinLnBrk="0" hangingPunct="1">
        <a:lnSpc>
          <a:spcPct val="90000"/>
        </a:lnSpc>
        <a:spcBef>
          <a:spcPts val="795"/>
        </a:spcBef>
        <a:buFont typeface="Arial" panose="020B0604020202020204" pitchFamily="34" charset="0"/>
        <a:buChar char="•"/>
        <a:defRPr kumimoji="1" sz="3817" kern="1200">
          <a:solidFill>
            <a:schemeClr val="tx1"/>
          </a:solidFill>
          <a:latin typeface="+mn-lt"/>
          <a:ea typeface="+mn-ea"/>
          <a:cs typeface="+mn-cs"/>
        </a:defRPr>
      </a:lvl2pPr>
      <a:lvl3pPr marL="1817935" indent="-363588" algn="l" defTabSz="1454349" rtl="0" eaLnBrk="1" latinLnBrk="0" hangingPunct="1">
        <a:lnSpc>
          <a:spcPct val="90000"/>
        </a:lnSpc>
        <a:spcBef>
          <a:spcPts val="795"/>
        </a:spcBef>
        <a:buFont typeface="Arial" panose="020B0604020202020204" pitchFamily="34" charset="0"/>
        <a:buChar char="•"/>
        <a:defRPr kumimoji="1" sz="3182" kern="1200">
          <a:solidFill>
            <a:schemeClr val="tx1"/>
          </a:solidFill>
          <a:latin typeface="+mn-lt"/>
          <a:ea typeface="+mn-ea"/>
          <a:cs typeface="+mn-cs"/>
        </a:defRPr>
      </a:lvl3pPr>
      <a:lvl4pPr marL="2545110" indent="-363588" algn="l" defTabSz="1454349" rtl="0" eaLnBrk="1" latinLnBrk="0" hangingPunct="1">
        <a:lnSpc>
          <a:spcPct val="90000"/>
        </a:lnSpc>
        <a:spcBef>
          <a:spcPts val="795"/>
        </a:spcBef>
        <a:buFont typeface="Arial" panose="020B0604020202020204" pitchFamily="34" charset="0"/>
        <a:buChar char="•"/>
        <a:defRPr kumimoji="1" sz="2863" kern="1200">
          <a:solidFill>
            <a:schemeClr val="tx1"/>
          </a:solidFill>
          <a:latin typeface="+mn-lt"/>
          <a:ea typeface="+mn-ea"/>
          <a:cs typeface="+mn-cs"/>
        </a:defRPr>
      </a:lvl4pPr>
      <a:lvl5pPr marL="3272284" indent="-363588" algn="l" defTabSz="1454349" rtl="0" eaLnBrk="1" latinLnBrk="0" hangingPunct="1">
        <a:lnSpc>
          <a:spcPct val="90000"/>
        </a:lnSpc>
        <a:spcBef>
          <a:spcPts val="795"/>
        </a:spcBef>
        <a:buFont typeface="Arial" panose="020B0604020202020204" pitchFamily="34" charset="0"/>
        <a:buChar char="•"/>
        <a:defRPr kumimoji="1" sz="2863" kern="1200">
          <a:solidFill>
            <a:schemeClr val="tx1"/>
          </a:solidFill>
          <a:latin typeface="+mn-lt"/>
          <a:ea typeface="+mn-ea"/>
          <a:cs typeface="+mn-cs"/>
        </a:defRPr>
      </a:lvl5pPr>
      <a:lvl6pPr marL="3999457" indent="-363588" algn="l" defTabSz="1454349" rtl="0" eaLnBrk="1" latinLnBrk="0" hangingPunct="1">
        <a:lnSpc>
          <a:spcPct val="90000"/>
        </a:lnSpc>
        <a:spcBef>
          <a:spcPts val="795"/>
        </a:spcBef>
        <a:buFont typeface="Arial" panose="020B0604020202020204" pitchFamily="34" charset="0"/>
        <a:buChar char="•"/>
        <a:defRPr kumimoji="1" sz="2863" kern="1200">
          <a:solidFill>
            <a:schemeClr val="tx1"/>
          </a:solidFill>
          <a:latin typeface="+mn-lt"/>
          <a:ea typeface="+mn-ea"/>
          <a:cs typeface="+mn-cs"/>
        </a:defRPr>
      </a:lvl6pPr>
      <a:lvl7pPr marL="4726632" indent="-363588" algn="l" defTabSz="1454349" rtl="0" eaLnBrk="1" latinLnBrk="0" hangingPunct="1">
        <a:lnSpc>
          <a:spcPct val="90000"/>
        </a:lnSpc>
        <a:spcBef>
          <a:spcPts val="795"/>
        </a:spcBef>
        <a:buFont typeface="Arial" panose="020B0604020202020204" pitchFamily="34" charset="0"/>
        <a:buChar char="•"/>
        <a:defRPr kumimoji="1" sz="2863" kern="1200">
          <a:solidFill>
            <a:schemeClr val="tx1"/>
          </a:solidFill>
          <a:latin typeface="+mn-lt"/>
          <a:ea typeface="+mn-ea"/>
          <a:cs typeface="+mn-cs"/>
        </a:defRPr>
      </a:lvl7pPr>
      <a:lvl8pPr marL="5453806" indent="-363588" algn="l" defTabSz="1454349" rtl="0" eaLnBrk="1" latinLnBrk="0" hangingPunct="1">
        <a:lnSpc>
          <a:spcPct val="90000"/>
        </a:lnSpc>
        <a:spcBef>
          <a:spcPts val="795"/>
        </a:spcBef>
        <a:buFont typeface="Arial" panose="020B0604020202020204" pitchFamily="34" charset="0"/>
        <a:buChar char="•"/>
        <a:defRPr kumimoji="1" sz="2863" kern="1200">
          <a:solidFill>
            <a:schemeClr val="tx1"/>
          </a:solidFill>
          <a:latin typeface="+mn-lt"/>
          <a:ea typeface="+mn-ea"/>
          <a:cs typeface="+mn-cs"/>
        </a:defRPr>
      </a:lvl8pPr>
      <a:lvl9pPr marL="6180981" indent="-363588" algn="l" defTabSz="1454349" rtl="0" eaLnBrk="1" latinLnBrk="0" hangingPunct="1">
        <a:lnSpc>
          <a:spcPct val="90000"/>
        </a:lnSpc>
        <a:spcBef>
          <a:spcPts val="795"/>
        </a:spcBef>
        <a:buFont typeface="Arial" panose="020B0604020202020204" pitchFamily="34" charset="0"/>
        <a:buChar char="•"/>
        <a:defRPr kumimoji="1" sz="286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54349" rtl="0" eaLnBrk="1" latinLnBrk="0" hangingPunct="1">
        <a:defRPr kumimoji="1" sz="2863" kern="1200">
          <a:solidFill>
            <a:schemeClr val="tx1"/>
          </a:solidFill>
          <a:latin typeface="+mn-lt"/>
          <a:ea typeface="+mn-ea"/>
          <a:cs typeface="+mn-cs"/>
        </a:defRPr>
      </a:lvl1pPr>
      <a:lvl2pPr marL="727174" algn="l" defTabSz="1454349" rtl="0" eaLnBrk="1" latinLnBrk="0" hangingPunct="1">
        <a:defRPr kumimoji="1" sz="2863" kern="1200">
          <a:solidFill>
            <a:schemeClr val="tx1"/>
          </a:solidFill>
          <a:latin typeface="+mn-lt"/>
          <a:ea typeface="+mn-ea"/>
          <a:cs typeface="+mn-cs"/>
        </a:defRPr>
      </a:lvl2pPr>
      <a:lvl3pPr marL="1454349" algn="l" defTabSz="1454349" rtl="0" eaLnBrk="1" latinLnBrk="0" hangingPunct="1">
        <a:defRPr kumimoji="1" sz="2863" kern="1200">
          <a:solidFill>
            <a:schemeClr val="tx1"/>
          </a:solidFill>
          <a:latin typeface="+mn-lt"/>
          <a:ea typeface="+mn-ea"/>
          <a:cs typeface="+mn-cs"/>
        </a:defRPr>
      </a:lvl3pPr>
      <a:lvl4pPr marL="2181522" algn="l" defTabSz="1454349" rtl="0" eaLnBrk="1" latinLnBrk="0" hangingPunct="1">
        <a:defRPr kumimoji="1" sz="2863" kern="1200">
          <a:solidFill>
            <a:schemeClr val="tx1"/>
          </a:solidFill>
          <a:latin typeface="+mn-lt"/>
          <a:ea typeface="+mn-ea"/>
          <a:cs typeface="+mn-cs"/>
        </a:defRPr>
      </a:lvl4pPr>
      <a:lvl5pPr marL="2908696" algn="l" defTabSz="1454349" rtl="0" eaLnBrk="1" latinLnBrk="0" hangingPunct="1">
        <a:defRPr kumimoji="1" sz="2863" kern="1200">
          <a:solidFill>
            <a:schemeClr val="tx1"/>
          </a:solidFill>
          <a:latin typeface="+mn-lt"/>
          <a:ea typeface="+mn-ea"/>
          <a:cs typeface="+mn-cs"/>
        </a:defRPr>
      </a:lvl5pPr>
      <a:lvl6pPr marL="3635871" algn="l" defTabSz="1454349" rtl="0" eaLnBrk="1" latinLnBrk="0" hangingPunct="1">
        <a:defRPr kumimoji="1" sz="2863" kern="1200">
          <a:solidFill>
            <a:schemeClr val="tx1"/>
          </a:solidFill>
          <a:latin typeface="+mn-lt"/>
          <a:ea typeface="+mn-ea"/>
          <a:cs typeface="+mn-cs"/>
        </a:defRPr>
      </a:lvl6pPr>
      <a:lvl7pPr marL="4363045" algn="l" defTabSz="1454349" rtl="0" eaLnBrk="1" latinLnBrk="0" hangingPunct="1">
        <a:defRPr kumimoji="1" sz="2863" kern="1200">
          <a:solidFill>
            <a:schemeClr val="tx1"/>
          </a:solidFill>
          <a:latin typeface="+mn-lt"/>
          <a:ea typeface="+mn-ea"/>
          <a:cs typeface="+mn-cs"/>
        </a:defRPr>
      </a:lvl7pPr>
      <a:lvl8pPr marL="5090220" algn="l" defTabSz="1454349" rtl="0" eaLnBrk="1" latinLnBrk="0" hangingPunct="1">
        <a:defRPr kumimoji="1" sz="2863" kern="1200">
          <a:solidFill>
            <a:schemeClr val="tx1"/>
          </a:solidFill>
          <a:latin typeface="+mn-lt"/>
          <a:ea typeface="+mn-ea"/>
          <a:cs typeface="+mn-cs"/>
        </a:defRPr>
      </a:lvl8pPr>
      <a:lvl9pPr marL="5817393" algn="l" defTabSz="1454349" rtl="0" eaLnBrk="1" latinLnBrk="0" hangingPunct="1">
        <a:defRPr kumimoji="1" sz="286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biomedmseastjapan.web.fc2.com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グループ化 4"/>
          <p:cNvGrpSpPr/>
          <p:nvPr/>
        </p:nvGrpSpPr>
        <p:grpSpPr>
          <a:xfrm>
            <a:off x="0" y="0"/>
            <a:ext cx="7775575" cy="10907713"/>
            <a:chOff x="0" y="0"/>
            <a:chExt cx="7775575" cy="10907713"/>
          </a:xfrm>
        </p:grpSpPr>
        <p:pic>
          <p:nvPicPr>
            <p:cNvPr id="2" name="図 1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0" y="0"/>
              <a:ext cx="7772400" cy="9683816"/>
            </a:xfrm>
            <a:prstGeom prst="rect">
              <a:avLst/>
            </a:prstGeom>
          </p:spPr>
        </p:pic>
        <p:sp>
          <p:nvSpPr>
            <p:cNvPr id="57" name="正方形/長方形 56"/>
            <p:cNvSpPr/>
            <p:nvPr/>
          </p:nvSpPr>
          <p:spPr>
            <a:xfrm>
              <a:off x="0" y="9481196"/>
              <a:ext cx="7775575" cy="1426517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36" name="正方形/長方形 35"/>
          <p:cNvSpPr/>
          <p:nvPr/>
        </p:nvSpPr>
        <p:spPr>
          <a:xfrm>
            <a:off x="2101574" y="89242"/>
            <a:ext cx="5552951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5400" dirty="0">
                <a:ln w="222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日本医用マススペクトル</a:t>
            </a:r>
            <a:r>
              <a:rPr lang="ja-JP" altLang="en-US" sz="5400" dirty="0" smtClean="0">
                <a:ln w="222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学会東部会</a:t>
            </a:r>
            <a:endParaRPr lang="ja-JP" altLang="en-US" sz="5400" dirty="0">
              <a:ln w="222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47" name="正方形/長方形 46"/>
          <p:cNvSpPr/>
          <p:nvPr/>
        </p:nvSpPr>
        <p:spPr>
          <a:xfrm>
            <a:off x="134927" y="2097171"/>
            <a:ext cx="232415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8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2016</a:t>
            </a:r>
            <a:r>
              <a:rPr lang="ja-JP" altLang="en-US" sz="18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年</a:t>
            </a:r>
            <a:endParaRPr lang="ja-JP" altLang="en-US" sz="54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0" name="テキスト ボックス 31"/>
          <p:cNvSpPr txBox="1"/>
          <p:nvPr/>
        </p:nvSpPr>
        <p:spPr>
          <a:xfrm>
            <a:off x="1526818" y="2645740"/>
            <a:ext cx="59250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ja-JP"/>
            </a:defPPr>
            <a:lvl1pPr marL="0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9504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9007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28511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38015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47518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57022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66526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76029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14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千葉大学医学部附属病院</a:t>
            </a:r>
            <a:r>
              <a:rPr lang="en-US" altLang="ja-JP" sz="14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lang="ja-JP" altLang="en-US" sz="14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病院セミナー室</a:t>
            </a:r>
            <a:r>
              <a:rPr lang="en-US" altLang="ja-JP" sz="14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3】 </a:t>
            </a:r>
            <a:r>
              <a:rPr lang="ja-JP" altLang="en-US" sz="14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千葉市中央区亥鼻</a:t>
            </a:r>
            <a:r>
              <a:rPr lang="en-US" altLang="ja-JP" sz="14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1-8-1</a:t>
            </a:r>
            <a:endParaRPr lang="ja-JP" altLang="en-US" sz="1400" dirty="0">
              <a:solidFill>
                <a:schemeClr val="bg1"/>
              </a:solidFill>
            </a:endParaRPr>
          </a:p>
        </p:txBody>
      </p:sp>
      <p:sp>
        <p:nvSpPr>
          <p:cNvPr id="51" name="テキスト ボックス 29"/>
          <p:cNvSpPr txBox="1"/>
          <p:nvPr/>
        </p:nvSpPr>
        <p:spPr>
          <a:xfrm>
            <a:off x="1006117" y="3800386"/>
            <a:ext cx="57320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9504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9007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28511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38015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47518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57022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66526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76029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1600" b="1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10</a:t>
            </a:r>
            <a:r>
              <a:rPr lang="ja-JP" altLang="en-US" sz="1600" b="1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：</a:t>
            </a:r>
            <a:r>
              <a:rPr lang="en-US" altLang="ja-JP" sz="1600" b="1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00~10</a:t>
            </a:r>
            <a:r>
              <a:rPr lang="ja-JP" altLang="en-US" sz="1600" b="1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：</a:t>
            </a:r>
            <a:r>
              <a:rPr lang="en-US" altLang="ja-JP" sz="1600" b="1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40</a:t>
            </a:r>
            <a:r>
              <a:rPr lang="ja-JP" altLang="en-US" sz="1600" b="1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「質量分析の基礎」</a:t>
            </a:r>
            <a:endParaRPr lang="en-US" altLang="ja-JP" sz="1600" b="1" dirty="0" smtClean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200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講師：佐藤</a:t>
            </a:r>
            <a:r>
              <a:rPr lang="ja-JP" altLang="en-US" sz="1100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守 </a:t>
            </a:r>
            <a:r>
              <a:rPr lang="en-US" altLang="ja-JP" sz="1100" b="1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(</a:t>
            </a:r>
            <a:r>
              <a:rPr lang="ja-JP" altLang="en-US" sz="1100" b="1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千葉大学医学部附属病院ﾏｽｽﾍﾟｸﾄﾛﾒﾄﾘｰ検査診断学</a:t>
            </a:r>
            <a:r>
              <a:rPr lang="en-US" altLang="ja-JP" sz="1100" b="1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)</a:t>
            </a:r>
            <a:endParaRPr lang="ja-JP" altLang="en-US" sz="1100" b="1" dirty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4" name="グループ化 3"/>
          <p:cNvGrpSpPr/>
          <p:nvPr/>
        </p:nvGrpSpPr>
        <p:grpSpPr>
          <a:xfrm>
            <a:off x="258446" y="244812"/>
            <a:ext cx="1788684" cy="1566803"/>
            <a:chOff x="543469" y="975359"/>
            <a:chExt cx="1769257" cy="1549785"/>
          </a:xfrm>
          <a:effectLst>
            <a:glow rad="63500">
              <a:schemeClr val="accent1">
                <a:satMod val="175000"/>
                <a:alpha val="40000"/>
              </a:schemeClr>
            </a:glow>
          </a:effectLst>
        </p:grpSpPr>
        <p:sp>
          <p:nvSpPr>
            <p:cNvPr id="3" name="正方形/長方形 2"/>
            <p:cNvSpPr/>
            <p:nvPr/>
          </p:nvSpPr>
          <p:spPr>
            <a:xfrm>
              <a:off x="665977" y="975359"/>
              <a:ext cx="1549785" cy="1549785"/>
            </a:xfrm>
            <a:prstGeom prst="rect">
              <a:avLst/>
            </a:prstGeom>
            <a:noFill/>
            <a:ln w="19050">
              <a:solidFill>
                <a:schemeClr val="bg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1" name="正方形/長方形 70"/>
            <p:cNvSpPr/>
            <p:nvPr/>
          </p:nvSpPr>
          <p:spPr>
            <a:xfrm>
              <a:off x="543469" y="1400152"/>
              <a:ext cx="1769257" cy="7001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ja-JP" altLang="en-US" sz="4000" dirty="0" smtClean="0">
                  <a:ln w="0">
                    <a:solidFill>
                      <a:schemeClr val="bg1"/>
                    </a:solidFill>
                  </a:ln>
                  <a:solidFill>
                    <a:schemeClr val="bg1"/>
                  </a:soli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第</a:t>
              </a:r>
              <a:r>
                <a:rPr lang="en-US" altLang="ja-JP" sz="4000" dirty="0" smtClean="0">
                  <a:ln w="0">
                    <a:solidFill>
                      <a:schemeClr val="bg1"/>
                    </a:solidFill>
                  </a:ln>
                  <a:solidFill>
                    <a:schemeClr val="bg1"/>
                  </a:soli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1</a:t>
              </a:r>
              <a:r>
                <a:rPr lang="ja-JP" altLang="en-US" sz="4000" dirty="0" smtClean="0">
                  <a:ln w="0">
                    <a:solidFill>
                      <a:schemeClr val="bg1"/>
                    </a:solidFill>
                  </a:ln>
                  <a:solidFill>
                    <a:schemeClr val="bg1"/>
                  </a:soli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回</a:t>
              </a:r>
              <a:endParaRPr lang="ja-JP" altLang="en-US" sz="40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</p:grpSp>
      <p:grpSp>
        <p:nvGrpSpPr>
          <p:cNvPr id="9" name="グループ化 8"/>
          <p:cNvGrpSpPr/>
          <p:nvPr/>
        </p:nvGrpSpPr>
        <p:grpSpPr>
          <a:xfrm>
            <a:off x="425507" y="3624536"/>
            <a:ext cx="6628016" cy="2709168"/>
            <a:chOff x="491840" y="5363945"/>
            <a:chExt cx="6192000" cy="1518543"/>
          </a:xfrm>
        </p:grpSpPr>
        <p:grpSp>
          <p:nvGrpSpPr>
            <p:cNvPr id="8" name="グループ化 7"/>
            <p:cNvGrpSpPr/>
            <p:nvPr/>
          </p:nvGrpSpPr>
          <p:grpSpPr>
            <a:xfrm>
              <a:off x="491840" y="5363945"/>
              <a:ext cx="459281" cy="1518543"/>
              <a:chOff x="1576028" y="5014263"/>
              <a:chExt cx="459281" cy="410370"/>
            </a:xfrm>
          </p:grpSpPr>
          <p:sp>
            <p:nvSpPr>
              <p:cNvPr id="45" name="正方形/長方形 44"/>
              <p:cNvSpPr/>
              <p:nvPr/>
            </p:nvSpPr>
            <p:spPr>
              <a:xfrm>
                <a:off x="1576028" y="5014263"/>
                <a:ext cx="459281" cy="410370"/>
              </a:xfrm>
              <a:prstGeom prst="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46" name="正方形/長方形 45"/>
              <p:cNvSpPr/>
              <p:nvPr/>
            </p:nvSpPr>
            <p:spPr>
              <a:xfrm>
                <a:off x="1604423" y="5037970"/>
                <a:ext cx="400110" cy="363441"/>
              </a:xfrm>
              <a:prstGeom prst="rect">
                <a:avLst/>
              </a:prstGeom>
            </p:spPr>
            <p:txBody>
              <a:bodyPr vert="eaVert" wrap="square" anchor="ctr">
                <a:spAutoFit/>
              </a:bodyPr>
              <a:lstStyle/>
              <a:p>
                <a:pPr algn="ctr"/>
                <a:r>
                  <a:rPr lang="ja-JP" altLang="en-US" sz="1400" dirty="0" smtClean="0">
                    <a:solidFill>
                      <a:schemeClr val="bg1"/>
                    </a:solidFill>
                  </a:rPr>
                  <a:t>第一部（講義）</a:t>
                </a:r>
                <a:endParaRPr lang="ja-JP" altLang="en-US" sz="1400" dirty="0">
                  <a:solidFill>
                    <a:schemeClr val="bg1"/>
                  </a:solidFill>
                </a:endParaRPr>
              </a:p>
            </p:txBody>
          </p:sp>
        </p:grpSp>
        <p:cxnSp>
          <p:nvCxnSpPr>
            <p:cNvPr id="6" name="直線コネクタ 5"/>
            <p:cNvCxnSpPr/>
            <p:nvPr/>
          </p:nvCxnSpPr>
          <p:spPr>
            <a:xfrm>
              <a:off x="491840" y="5363945"/>
              <a:ext cx="6192000" cy="0"/>
            </a:xfrm>
            <a:prstGeom prst="line">
              <a:avLst/>
            </a:prstGeom>
            <a:ln w="12700">
              <a:solidFill>
                <a:srgbClr val="0B539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0" name="グループ化 79"/>
          <p:cNvGrpSpPr/>
          <p:nvPr/>
        </p:nvGrpSpPr>
        <p:grpSpPr>
          <a:xfrm>
            <a:off x="425507" y="7328696"/>
            <a:ext cx="6628016" cy="1579711"/>
            <a:chOff x="491840" y="5363945"/>
            <a:chExt cx="6192000" cy="1518543"/>
          </a:xfrm>
        </p:grpSpPr>
        <p:grpSp>
          <p:nvGrpSpPr>
            <p:cNvPr id="81" name="グループ化 80"/>
            <p:cNvGrpSpPr/>
            <p:nvPr/>
          </p:nvGrpSpPr>
          <p:grpSpPr>
            <a:xfrm>
              <a:off x="491840" y="5363945"/>
              <a:ext cx="459281" cy="1518543"/>
              <a:chOff x="1576028" y="5014263"/>
              <a:chExt cx="459281" cy="410370"/>
            </a:xfrm>
          </p:grpSpPr>
          <p:sp>
            <p:nvSpPr>
              <p:cNvPr id="83" name="正方形/長方形 82"/>
              <p:cNvSpPr/>
              <p:nvPr/>
            </p:nvSpPr>
            <p:spPr>
              <a:xfrm>
                <a:off x="1576028" y="5014263"/>
                <a:ext cx="459281" cy="410370"/>
              </a:xfrm>
              <a:prstGeom prst="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84" name="正方形/長方形 83"/>
              <p:cNvSpPr/>
              <p:nvPr/>
            </p:nvSpPr>
            <p:spPr>
              <a:xfrm>
                <a:off x="1604422" y="5037970"/>
                <a:ext cx="400110" cy="363441"/>
              </a:xfrm>
              <a:prstGeom prst="rect">
                <a:avLst/>
              </a:prstGeom>
            </p:spPr>
            <p:txBody>
              <a:bodyPr vert="eaVert" wrap="square" anchor="ctr">
                <a:spAutoFit/>
              </a:bodyPr>
              <a:lstStyle/>
              <a:p>
                <a:pPr algn="ctr"/>
                <a:r>
                  <a:rPr lang="ja-JP" altLang="en-US" sz="1400" dirty="0" smtClean="0">
                    <a:solidFill>
                      <a:schemeClr val="bg1"/>
                    </a:solidFill>
                  </a:rPr>
                  <a:t>第二部（実習）</a:t>
                </a:r>
                <a:endParaRPr lang="ja-JP" altLang="en-US" sz="1400" dirty="0">
                  <a:solidFill>
                    <a:schemeClr val="bg1"/>
                  </a:solidFill>
                </a:endParaRPr>
              </a:p>
            </p:txBody>
          </p:sp>
        </p:grpSp>
        <p:cxnSp>
          <p:nvCxnSpPr>
            <p:cNvPr id="82" name="直線コネクタ 81"/>
            <p:cNvCxnSpPr/>
            <p:nvPr/>
          </p:nvCxnSpPr>
          <p:spPr>
            <a:xfrm>
              <a:off x="491840" y="5363945"/>
              <a:ext cx="6192000" cy="0"/>
            </a:xfrm>
            <a:prstGeom prst="line">
              <a:avLst/>
            </a:prstGeom>
            <a:ln w="12700">
              <a:solidFill>
                <a:srgbClr val="0B539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グループ化 10"/>
          <p:cNvGrpSpPr/>
          <p:nvPr/>
        </p:nvGrpSpPr>
        <p:grpSpPr>
          <a:xfrm>
            <a:off x="244320" y="9636746"/>
            <a:ext cx="8450356" cy="1195345"/>
            <a:chOff x="201501" y="9690389"/>
            <a:chExt cx="8450356" cy="1195345"/>
          </a:xfrm>
        </p:grpSpPr>
        <p:sp>
          <p:nvSpPr>
            <p:cNvPr id="63" name="テキスト ボックス 18"/>
            <p:cNvSpPr txBox="1"/>
            <p:nvPr/>
          </p:nvSpPr>
          <p:spPr>
            <a:xfrm>
              <a:off x="3703506" y="9762349"/>
              <a:ext cx="338720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ja-JP"/>
              </a:defPPr>
              <a:lvl1pPr marL="0" algn="l" defTabSz="1019007" rtl="0" eaLnBrk="1" latinLnBrk="0" hangingPunct="1">
                <a:defRPr kumimoji="1" sz="2006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09504" algn="l" defTabSz="1019007" rtl="0" eaLnBrk="1" latinLnBrk="0" hangingPunct="1">
                <a:defRPr kumimoji="1" sz="2006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19007" algn="l" defTabSz="1019007" rtl="0" eaLnBrk="1" latinLnBrk="0" hangingPunct="1">
                <a:defRPr kumimoji="1" sz="2006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528511" algn="l" defTabSz="1019007" rtl="0" eaLnBrk="1" latinLnBrk="0" hangingPunct="1">
                <a:defRPr kumimoji="1" sz="2006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38015" algn="l" defTabSz="1019007" rtl="0" eaLnBrk="1" latinLnBrk="0" hangingPunct="1">
                <a:defRPr kumimoji="1" sz="2006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47518" algn="l" defTabSz="1019007" rtl="0" eaLnBrk="1" latinLnBrk="0" hangingPunct="1">
                <a:defRPr kumimoji="1" sz="2006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057022" algn="l" defTabSz="1019007" rtl="0" eaLnBrk="1" latinLnBrk="0" hangingPunct="1">
                <a:defRPr kumimoji="1" sz="2006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566526" algn="l" defTabSz="1019007" rtl="0" eaLnBrk="1" latinLnBrk="0" hangingPunct="1">
                <a:defRPr kumimoji="1" sz="2006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076029" algn="l" defTabSz="1019007" rtl="0" eaLnBrk="1" latinLnBrk="0" hangingPunct="1">
                <a:defRPr kumimoji="1" sz="2006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1600" dirty="0" smtClean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fukuda_yayoi@office.chiba-u.jp</a:t>
              </a:r>
              <a:endParaRPr lang="en-US" altLang="ja-JP" sz="16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grpSp>
          <p:nvGrpSpPr>
            <p:cNvPr id="14" name="グループ化 13"/>
            <p:cNvGrpSpPr/>
            <p:nvPr/>
          </p:nvGrpSpPr>
          <p:grpSpPr>
            <a:xfrm>
              <a:off x="215627" y="9690389"/>
              <a:ext cx="3403225" cy="733680"/>
              <a:chOff x="256540" y="9811848"/>
              <a:chExt cx="2982253" cy="1481925"/>
            </a:xfrm>
          </p:grpSpPr>
          <p:sp>
            <p:nvSpPr>
              <p:cNvPr id="59" name="正方形/長方形 58"/>
              <p:cNvSpPr/>
              <p:nvPr/>
            </p:nvSpPr>
            <p:spPr>
              <a:xfrm>
                <a:off x="301218" y="9988280"/>
                <a:ext cx="2856352" cy="130549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ja-JP" altLang="en-US" sz="1800" b="1" dirty="0" smtClean="0">
                    <a:solidFill>
                      <a:schemeClr val="bg1"/>
                    </a:solidFill>
                  </a:rPr>
                  <a:t>参加申し込みメールアドレス</a:t>
                </a:r>
                <a:endParaRPr lang="ja-JP" altLang="en-US" sz="18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3" name="ホームベース 12"/>
              <p:cNvSpPr/>
              <p:nvPr/>
            </p:nvSpPr>
            <p:spPr>
              <a:xfrm>
                <a:off x="256540" y="9811848"/>
                <a:ext cx="2982253" cy="903237"/>
              </a:xfrm>
              <a:prstGeom prst="homePlate">
                <a:avLst>
                  <a:gd name="adj" fmla="val 37345"/>
                </a:avLst>
              </a:prstGeom>
              <a:no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58" name="テキスト ボックス 18"/>
            <p:cNvSpPr txBox="1"/>
            <p:nvPr/>
          </p:nvSpPr>
          <p:spPr>
            <a:xfrm>
              <a:off x="201502" y="10424069"/>
              <a:ext cx="845035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ja-JP"/>
              </a:defPPr>
              <a:lvl1pPr marL="0" algn="l" defTabSz="1019007" rtl="0" eaLnBrk="1" latinLnBrk="0" hangingPunct="1">
                <a:defRPr kumimoji="1" sz="2006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09504" algn="l" defTabSz="1019007" rtl="0" eaLnBrk="1" latinLnBrk="0" hangingPunct="1">
                <a:defRPr kumimoji="1" sz="2006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19007" algn="l" defTabSz="1019007" rtl="0" eaLnBrk="1" latinLnBrk="0" hangingPunct="1">
                <a:defRPr kumimoji="1" sz="2006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528511" algn="l" defTabSz="1019007" rtl="0" eaLnBrk="1" latinLnBrk="0" hangingPunct="1">
                <a:defRPr kumimoji="1" sz="2006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38015" algn="l" defTabSz="1019007" rtl="0" eaLnBrk="1" latinLnBrk="0" hangingPunct="1">
                <a:defRPr kumimoji="1" sz="2006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47518" algn="l" defTabSz="1019007" rtl="0" eaLnBrk="1" latinLnBrk="0" hangingPunct="1">
                <a:defRPr kumimoji="1" sz="2006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057022" algn="l" defTabSz="1019007" rtl="0" eaLnBrk="1" latinLnBrk="0" hangingPunct="1">
                <a:defRPr kumimoji="1" sz="2006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566526" algn="l" defTabSz="1019007" rtl="0" eaLnBrk="1" latinLnBrk="0" hangingPunct="1">
                <a:defRPr kumimoji="1" sz="2006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076029" algn="l" defTabSz="1019007" rtl="0" eaLnBrk="1" latinLnBrk="0" hangingPunct="1">
                <a:defRPr kumimoji="1" sz="2006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ja-JP" altLang="en-US" sz="1200" dirty="0" smtClean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日本医用マススペクトル学会東日本支部　</a:t>
              </a:r>
              <a:r>
                <a:rPr lang="en-US" altLang="ja-JP" sz="1200" dirty="0" smtClean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hlinkClick r:id="rId3"/>
                </a:rPr>
                <a:t>http://biomedmseastjapan.web.fc2.com/</a:t>
              </a:r>
              <a:endParaRPr lang="en-US" altLang="ja-JP" sz="12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lang="en-US" altLang="ja-JP" sz="1200" dirty="0" smtClean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TEL</a:t>
              </a:r>
              <a:r>
                <a:rPr lang="ja-JP" altLang="en-US" sz="1200" dirty="0" smtClean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・</a:t>
              </a:r>
              <a:r>
                <a:rPr lang="en-US" altLang="ja-JP" sz="1200" dirty="0" smtClean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FAX</a:t>
              </a:r>
              <a:r>
                <a:rPr lang="ja-JP" altLang="en-US" sz="1200" dirty="0" smtClean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　</a:t>
              </a:r>
              <a:r>
                <a:rPr lang="en-US" altLang="ja-JP" sz="1200" dirty="0" smtClean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043-226-2627</a:t>
              </a:r>
              <a:endParaRPr lang="en-US" altLang="ja-JP" sz="12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60" name="テキスト ボックス 18"/>
            <p:cNvSpPr txBox="1"/>
            <p:nvPr/>
          </p:nvSpPr>
          <p:spPr>
            <a:xfrm>
              <a:off x="201501" y="10162459"/>
              <a:ext cx="8450355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ja-JP"/>
              </a:defPPr>
              <a:lvl1pPr marL="0" algn="l" defTabSz="1019007" rtl="0" eaLnBrk="1" latinLnBrk="0" hangingPunct="1">
                <a:defRPr kumimoji="1" sz="2006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09504" algn="l" defTabSz="1019007" rtl="0" eaLnBrk="1" latinLnBrk="0" hangingPunct="1">
                <a:defRPr kumimoji="1" sz="2006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19007" algn="l" defTabSz="1019007" rtl="0" eaLnBrk="1" latinLnBrk="0" hangingPunct="1">
                <a:defRPr kumimoji="1" sz="2006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528511" algn="l" defTabSz="1019007" rtl="0" eaLnBrk="1" latinLnBrk="0" hangingPunct="1">
                <a:defRPr kumimoji="1" sz="2006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38015" algn="l" defTabSz="1019007" rtl="0" eaLnBrk="1" latinLnBrk="0" hangingPunct="1">
                <a:defRPr kumimoji="1" sz="2006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47518" algn="l" defTabSz="1019007" rtl="0" eaLnBrk="1" latinLnBrk="0" hangingPunct="1">
                <a:defRPr kumimoji="1" sz="2006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057022" algn="l" defTabSz="1019007" rtl="0" eaLnBrk="1" latinLnBrk="0" hangingPunct="1">
                <a:defRPr kumimoji="1" sz="2006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566526" algn="l" defTabSz="1019007" rtl="0" eaLnBrk="1" latinLnBrk="0" hangingPunct="1">
                <a:defRPr kumimoji="1" sz="2006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076029" algn="l" defTabSz="1019007" rtl="0" eaLnBrk="1" latinLnBrk="0" hangingPunct="1">
                <a:defRPr kumimoji="1" sz="2006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1100" dirty="0" smtClean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※</a:t>
              </a:r>
              <a:r>
                <a:rPr lang="ja-JP" altLang="en-US" sz="1100" dirty="0" smtClean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件名を「第</a:t>
              </a:r>
              <a:r>
                <a:rPr lang="en-US" altLang="ja-JP" sz="1100" dirty="0" smtClean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1</a:t>
              </a:r>
              <a:r>
                <a:rPr lang="ja-JP" altLang="en-US" sz="1100" dirty="0" smtClean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回講習会参加申し込み」として　</a:t>
              </a:r>
              <a:r>
                <a:rPr lang="en-US" altLang="ja-JP" sz="1100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5</a:t>
              </a:r>
              <a:r>
                <a:rPr lang="ja-JP" altLang="en-US" sz="1100" dirty="0" smtClean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月</a:t>
              </a:r>
              <a:r>
                <a:rPr lang="en-US" altLang="ja-JP" sz="1100" dirty="0" smtClean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31</a:t>
              </a:r>
              <a:r>
                <a:rPr lang="ja-JP" altLang="en-US" sz="1100" dirty="0" smtClean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日までにお申し込みください</a:t>
              </a:r>
              <a:endParaRPr lang="en-US" altLang="ja-JP" sz="11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grpSp>
        <p:nvGrpSpPr>
          <p:cNvPr id="7" name="グループ化 6"/>
          <p:cNvGrpSpPr/>
          <p:nvPr/>
        </p:nvGrpSpPr>
        <p:grpSpPr>
          <a:xfrm>
            <a:off x="1447011" y="1968632"/>
            <a:ext cx="6683089" cy="830997"/>
            <a:chOff x="924757" y="2055820"/>
            <a:chExt cx="6683089" cy="830997"/>
          </a:xfrm>
        </p:grpSpPr>
        <p:sp>
          <p:nvSpPr>
            <p:cNvPr id="41" name="正方形/長方形 40"/>
            <p:cNvSpPr/>
            <p:nvPr/>
          </p:nvSpPr>
          <p:spPr>
            <a:xfrm>
              <a:off x="924757" y="2055820"/>
              <a:ext cx="2171841" cy="76944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ja-JP" sz="4400" b="1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6</a:t>
              </a:r>
              <a:r>
                <a:rPr lang="ja-JP" altLang="en-US" sz="3200" b="1" dirty="0" smtClean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月</a:t>
              </a:r>
              <a:r>
                <a:rPr lang="en-US" altLang="ja-JP" sz="4400" b="1" dirty="0" smtClean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25</a:t>
              </a:r>
              <a:r>
                <a:rPr lang="ja-JP" altLang="en-US" sz="3200" b="1" dirty="0" smtClean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日</a:t>
              </a:r>
              <a:endParaRPr lang="ja-JP" altLang="en-US" sz="32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42" name="正方形/長方形 41"/>
            <p:cNvSpPr/>
            <p:nvPr/>
          </p:nvSpPr>
          <p:spPr>
            <a:xfrm>
              <a:off x="3849940" y="2055820"/>
              <a:ext cx="3757906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ja-JP" sz="4800" dirty="0" smtClean="0">
                  <a:solidFill>
                    <a:schemeClr val="bg1"/>
                  </a:solidFill>
                  <a:ea typeface="+mj-ea"/>
                </a:rPr>
                <a:t>10</a:t>
              </a:r>
              <a:r>
                <a:rPr lang="ja-JP" altLang="en-US" sz="4800" dirty="0" smtClean="0">
                  <a:solidFill>
                    <a:schemeClr val="bg1"/>
                  </a:solidFill>
                  <a:ea typeface="+mj-ea"/>
                </a:rPr>
                <a:t>:00</a:t>
              </a:r>
              <a:r>
                <a:rPr lang="en-US" altLang="ja-JP" sz="3600" dirty="0" smtClean="0">
                  <a:solidFill>
                    <a:schemeClr val="bg1"/>
                  </a:solidFill>
                  <a:ea typeface="+mj-ea"/>
                </a:rPr>
                <a:t>-</a:t>
              </a:r>
              <a:r>
                <a:rPr lang="ja-JP" altLang="en-US" sz="4800" dirty="0" smtClean="0">
                  <a:solidFill>
                    <a:schemeClr val="bg1"/>
                  </a:solidFill>
                  <a:ea typeface="+mj-ea"/>
                </a:rPr>
                <a:t>1</a:t>
              </a:r>
              <a:r>
                <a:rPr lang="en-US" altLang="ja-JP" sz="4800" dirty="0" smtClean="0">
                  <a:solidFill>
                    <a:schemeClr val="bg1"/>
                  </a:solidFill>
                  <a:ea typeface="+mj-ea"/>
                </a:rPr>
                <a:t>6</a:t>
              </a:r>
              <a:r>
                <a:rPr lang="ja-JP" altLang="en-US" sz="4800" dirty="0" smtClean="0">
                  <a:solidFill>
                    <a:schemeClr val="bg1"/>
                  </a:solidFill>
                  <a:ea typeface="+mj-ea"/>
                </a:rPr>
                <a:t>:</a:t>
              </a:r>
              <a:r>
                <a:rPr lang="en-US" altLang="ja-JP" sz="4800" dirty="0" smtClean="0">
                  <a:solidFill>
                    <a:schemeClr val="bg1"/>
                  </a:solidFill>
                  <a:ea typeface="+mj-ea"/>
                </a:rPr>
                <a:t>00</a:t>
              </a:r>
              <a:r>
                <a:rPr lang="ja-JP" altLang="en-US" sz="4800" dirty="0">
                  <a:solidFill>
                    <a:schemeClr val="bg1"/>
                  </a:solidFill>
                  <a:ea typeface="+mj-ea"/>
                </a:rPr>
                <a:t>　</a:t>
              </a:r>
            </a:p>
          </p:txBody>
        </p:sp>
        <p:grpSp>
          <p:nvGrpSpPr>
            <p:cNvPr id="37" name="グループ化 36"/>
            <p:cNvGrpSpPr/>
            <p:nvPr/>
          </p:nvGrpSpPr>
          <p:grpSpPr>
            <a:xfrm>
              <a:off x="3157206" y="2246390"/>
              <a:ext cx="591069" cy="552857"/>
              <a:chOff x="2939484" y="3833088"/>
              <a:chExt cx="591069" cy="552857"/>
            </a:xfrm>
          </p:grpSpPr>
          <p:sp>
            <p:nvSpPr>
              <p:cNvPr id="39" name="角丸四角形 38"/>
              <p:cNvSpPr/>
              <p:nvPr/>
            </p:nvSpPr>
            <p:spPr>
              <a:xfrm>
                <a:off x="2999539" y="3833088"/>
                <a:ext cx="470959" cy="470959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  <p:sp>
            <p:nvSpPr>
              <p:cNvPr id="40" name="正方形/長方形 39"/>
              <p:cNvSpPr/>
              <p:nvPr/>
            </p:nvSpPr>
            <p:spPr>
              <a:xfrm>
                <a:off x="2939484" y="3862725"/>
                <a:ext cx="591069" cy="523220"/>
              </a:xfrm>
              <a:prstGeom prst="rect">
                <a:avLst/>
              </a:prstGeom>
            </p:spPr>
            <p:txBody>
              <a:bodyPr wrap="square" anchor="ctr">
                <a:spAutoFit/>
              </a:bodyPr>
              <a:lstStyle/>
              <a:p>
                <a:pPr algn="ctr"/>
                <a:r>
                  <a:rPr lang="ja-JP" altLang="en-US" sz="2800" b="1" dirty="0" smtClean="0">
                    <a:solidFill>
                      <a:schemeClr val="bg2">
                        <a:lumMod val="50000"/>
                      </a:schemeClr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土</a:t>
                </a:r>
                <a:endParaRPr lang="ja-JP" altLang="en-US" sz="2800" b="1" dirty="0">
                  <a:solidFill>
                    <a:schemeClr val="bg2">
                      <a:lumMod val="50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</p:grpSp>
      </p:grpSp>
      <p:sp>
        <p:nvSpPr>
          <p:cNvPr id="43" name="テキスト ボックス 29"/>
          <p:cNvSpPr txBox="1"/>
          <p:nvPr/>
        </p:nvSpPr>
        <p:spPr>
          <a:xfrm>
            <a:off x="1006116" y="4402398"/>
            <a:ext cx="573206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9504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9007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28511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38015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47518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57022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66526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76029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1600" b="1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10</a:t>
            </a:r>
            <a:r>
              <a:rPr lang="ja-JP" altLang="en-US" sz="1600" b="1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：</a:t>
            </a:r>
            <a:r>
              <a:rPr lang="en-US" altLang="ja-JP" sz="1600" b="1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40~12</a:t>
            </a:r>
            <a:r>
              <a:rPr lang="ja-JP" altLang="en-US" sz="1600" b="1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：</a:t>
            </a:r>
            <a:r>
              <a:rPr lang="en-US" altLang="ja-JP" sz="1600" b="1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00</a:t>
            </a:r>
          </a:p>
          <a:p>
            <a:r>
              <a:rPr lang="ja-JP" altLang="en-US" sz="1600" b="1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「質量分析を用いた微生物同定についての現状と</a:t>
            </a:r>
            <a:r>
              <a:rPr lang="ja-JP" altLang="en-US" sz="1600" b="1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課題</a:t>
            </a:r>
            <a:endParaRPr lang="en-US" altLang="ja-JP" sz="1600" b="1" dirty="0" smtClean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600" b="1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－実際に活用されている</a:t>
            </a:r>
            <a:r>
              <a:rPr lang="en-US" altLang="ja-JP" sz="1600" b="1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r>
              <a:rPr lang="ja-JP" altLang="en-US" sz="1600" b="1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施設からの報告</a:t>
            </a:r>
            <a:r>
              <a:rPr lang="ja-JP" altLang="en-US" sz="1600" b="1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－</a:t>
            </a:r>
            <a:r>
              <a:rPr lang="ja-JP" altLang="en-US" sz="1600" b="1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」</a:t>
            </a:r>
            <a:endParaRPr lang="en-US" altLang="ja-JP" sz="1600" b="1" dirty="0" smtClean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4" name="テキスト ボックス 29"/>
          <p:cNvSpPr txBox="1"/>
          <p:nvPr/>
        </p:nvSpPr>
        <p:spPr>
          <a:xfrm>
            <a:off x="1193774" y="5225708"/>
            <a:ext cx="623703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9504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9007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28511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38015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47518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57022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66526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76029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1600" b="1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1.</a:t>
            </a:r>
            <a:r>
              <a:rPr lang="ja-JP" altLang="en-US" sz="1600" b="1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「</a:t>
            </a:r>
            <a:r>
              <a:rPr lang="en-US" altLang="ja-JP" sz="1400" b="1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MALDI </a:t>
            </a:r>
            <a:r>
              <a:rPr lang="en-US" altLang="ja-JP" sz="1400" b="1" dirty="0" err="1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Biotyper</a:t>
            </a:r>
            <a:r>
              <a:rPr lang="ja-JP" altLang="en-US" sz="1400" b="1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を用いた臨床微生物同定の現状と課題</a:t>
            </a:r>
            <a:r>
              <a:rPr lang="ja-JP" altLang="en-US" sz="1600" b="1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」</a:t>
            </a:r>
            <a:endParaRPr lang="en-US" altLang="ja-JP" sz="1600" b="1" dirty="0" smtClean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400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</a:t>
            </a:r>
            <a:r>
              <a:rPr lang="ja-JP" altLang="en-US" sz="1200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講師：松本竹久</a:t>
            </a:r>
            <a:r>
              <a:rPr lang="en-US" altLang="ja-JP" sz="1100" b="1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(</a:t>
            </a:r>
            <a:r>
              <a:rPr lang="zh-CN" altLang="en-US" sz="1100" b="1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群馬大学大学院保健学研究科　生体情報検査科学</a:t>
            </a:r>
            <a:r>
              <a:rPr lang="en-US" altLang="ja-JP" sz="1100" b="1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)</a:t>
            </a:r>
            <a:r>
              <a:rPr lang="ja-JP" altLang="en-US" sz="1100" b="1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</a:t>
            </a:r>
            <a:r>
              <a:rPr lang="ja-JP" altLang="en-US" sz="1200" b="1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</a:t>
            </a:r>
            <a:endParaRPr lang="ja-JP" altLang="en-US" sz="1200" b="1" dirty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8" name="テキスト ボックス 29"/>
          <p:cNvSpPr txBox="1"/>
          <p:nvPr/>
        </p:nvSpPr>
        <p:spPr>
          <a:xfrm>
            <a:off x="1193774" y="5779706"/>
            <a:ext cx="623703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9504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9007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28511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38015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47518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57022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66526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76029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1600" b="1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2.</a:t>
            </a:r>
            <a:r>
              <a:rPr lang="ja-JP" altLang="en-US" sz="1600" b="1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「</a:t>
            </a:r>
            <a:r>
              <a:rPr lang="en-US" altLang="ja-JP" sz="1400" b="1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VITEK MS system</a:t>
            </a:r>
            <a:r>
              <a:rPr lang="ja-JP" altLang="en-US" sz="1400" b="1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を用いた臨床微生物同定の現状と課題</a:t>
            </a:r>
            <a:r>
              <a:rPr lang="en-US" altLang="ja-JP" sz="1400" b="1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(</a:t>
            </a:r>
            <a:r>
              <a:rPr lang="ja-JP" altLang="en-US" sz="1400" b="1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仮題</a:t>
            </a:r>
            <a:r>
              <a:rPr lang="en-US" altLang="ja-JP" sz="1400" b="1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)</a:t>
            </a:r>
            <a:r>
              <a:rPr lang="ja-JP" altLang="en-US" sz="1600" b="1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」</a:t>
            </a:r>
            <a:endParaRPr lang="en-US" altLang="ja-JP" sz="1600" b="1" dirty="0" smtClean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400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</a:t>
            </a:r>
            <a:r>
              <a:rPr lang="ja-JP" altLang="en-US" sz="1200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講師：石垣しのぶ</a:t>
            </a:r>
            <a:r>
              <a:rPr lang="en-US" altLang="ja-JP" sz="1100" b="1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(</a:t>
            </a:r>
            <a:r>
              <a:rPr lang="zh-CN" altLang="en-US" sz="1100" b="1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帝京大学医学部附属病院中央</a:t>
            </a:r>
            <a:r>
              <a:rPr lang="zh-CN" altLang="en-US" sz="1100" b="1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検査部</a:t>
            </a:r>
            <a:r>
              <a:rPr lang="en-US" altLang="ja-JP" sz="1100" b="1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)</a:t>
            </a:r>
            <a:r>
              <a:rPr lang="ja-JP" altLang="en-US" sz="1100" b="1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endParaRPr lang="ja-JP" altLang="en-US" sz="1100" b="1" dirty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9" name="テキスト ボックス 29"/>
          <p:cNvSpPr txBox="1"/>
          <p:nvPr/>
        </p:nvSpPr>
        <p:spPr>
          <a:xfrm>
            <a:off x="425507" y="6396603"/>
            <a:ext cx="607054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9504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9007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28511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38015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47518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57022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66526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76029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600" b="1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～ランチョンセミナー</a:t>
            </a:r>
            <a:r>
              <a:rPr lang="ja-JP" altLang="en-US" sz="1200" u="sng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en-US" altLang="ja-JP" sz="1100" b="1" u="sng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(</a:t>
            </a:r>
            <a:r>
              <a:rPr lang="ja-JP" altLang="en-US" sz="1100" b="1" u="sng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サーモフィッシャーサイエンティフィック株式会社</a:t>
            </a:r>
            <a:r>
              <a:rPr lang="en-US" altLang="ja-JP" sz="1100" b="1" u="sng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)</a:t>
            </a:r>
            <a:r>
              <a:rPr lang="ja-JP" altLang="en-US" sz="1600" b="1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～</a:t>
            </a:r>
            <a:endParaRPr lang="en-US" altLang="ja-JP" sz="1600" b="1" dirty="0" smtClean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2" name="テキスト ボックス 29"/>
          <p:cNvSpPr txBox="1"/>
          <p:nvPr/>
        </p:nvSpPr>
        <p:spPr>
          <a:xfrm>
            <a:off x="541276" y="6724590"/>
            <a:ext cx="623703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9504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9007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28511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38015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47518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57022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66526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76029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600" b="1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「</a:t>
            </a:r>
            <a:r>
              <a:rPr lang="ja-JP" altLang="en-US" sz="1400" b="1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質量分析装置の臨床応用における標準物質の重要性</a:t>
            </a:r>
            <a:r>
              <a:rPr lang="ja-JP" altLang="en-US" sz="1600" b="1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」</a:t>
            </a:r>
            <a:endParaRPr lang="en-US" altLang="ja-JP" sz="1600" b="1" dirty="0" smtClean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400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</a:t>
            </a:r>
            <a:r>
              <a:rPr lang="ja-JP" altLang="en-US" sz="1200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講師：中島英規</a:t>
            </a:r>
            <a:r>
              <a:rPr lang="en-US" altLang="ja-JP" sz="1100" b="1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(</a:t>
            </a:r>
            <a:r>
              <a:rPr lang="ja-JP" altLang="en-US" sz="1100" b="1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国立研究開発法人国立成育医療研究センターマススクリーニング研究室</a:t>
            </a:r>
            <a:r>
              <a:rPr lang="en-US" altLang="ja-JP" sz="1100" b="1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)</a:t>
            </a:r>
            <a:r>
              <a:rPr lang="ja-JP" altLang="en-US" sz="1100" b="1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</a:t>
            </a:r>
            <a:r>
              <a:rPr lang="ja-JP" altLang="en-US" sz="1200" b="1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</a:t>
            </a:r>
            <a:endParaRPr lang="ja-JP" altLang="en-US" sz="1200" b="1" dirty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3" name="テキスト ボックス 29"/>
          <p:cNvSpPr txBox="1"/>
          <p:nvPr/>
        </p:nvSpPr>
        <p:spPr>
          <a:xfrm>
            <a:off x="1003164" y="7416422"/>
            <a:ext cx="6486637" cy="11233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9504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9007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28511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38015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47518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57022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66526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76029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1600" b="1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13</a:t>
            </a:r>
            <a:r>
              <a:rPr lang="ja-JP" altLang="en-US" sz="1600" b="1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：</a:t>
            </a:r>
            <a:r>
              <a:rPr lang="en-US" altLang="ja-JP" sz="1600" b="1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00~15</a:t>
            </a:r>
            <a:r>
              <a:rPr lang="ja-JP" altLang="en-US" sz="1600" b="1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：</a:t>
            </a:r>
            <a:r>
              <a:rPr lang="en-US" altLang="ja-JP" sz="1600" b="1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30</a:t>
            </a:r>
            <a:r>
              <a:rPr lang="ja-JP" altLang="en-US" sz="1600" b="1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「</a:t>
            </a:r>
            <a:r>
              <a:rPr lang="en-US" altLang="ja-JP" sz="1600" b="1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MALDI-TOF MS</a:t>
            </a:r>
            <a:r>
              <a:rPr lang="ja-JP" altLang="en-US" sz="1600" b="1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による細菌同定実習</a:t>
            </a:r>
            <a:r>
              <a:rPr lang="ja-JP" altLang="en-US" sz="1600" b="1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」</a:t>
            </a:r>
            <a:endParaRPr lang="en-US" altLang="ja-JP" sz="1600" b="1" dirty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en-US" altLang="ja-JP" sz="1600" b="1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                        </a:t>
            </a:r>
            <a:r>
              <a:rPr lang="ja-JP" altLang="en-US" sz="1600" b="1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en-US" altLang="ja-JP" sz="1100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r>
              <a:rPr lang="ja-JP" altLang="en-US" sz="1100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社</a:t>
            </a:r>
            <a:r>
              <a:rPr lang="ja-JP" altLang="en-US" sz="1100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から</a:t>
            </a:r>
            <a:r>
              <a:rPr lang="ja-JP" altLang="en-US" sz="1100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の機器提供により実際の機器を使用しておこないます</a:t>
            </a:r>
            <a:endParaRPr lang="en-US" altLang="ja-JP" sz="1100" dirty="0" smtClean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ja-JP" altLang="en-US" sz="1200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　　　　　　　　講</a:t>
            </a:r>
            <a:r>
              <a:rPr lang="ja-JP" altLang="en-US" sz="1200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師</a:t>
            </a:r>
            <a:r>
              <a:rPr lang="ja-JP" altLang="en-US" sz="1200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：  村田</a:t>
            </a:r>
            <a:r>
              <a:rPr lang="ja-JP" altLang="en-US" sz="1200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正太</a:t>
            </a:r>
            <a:r>
              <a:rPr lang="en-US" altLang="ja-JP" sz="1100" b="1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(</a:t>
            </a:r>
            <a:r>
              <a:rPr lang="ja-JP" altLang="en-US" sz="1100" b="1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千葉</a:t>
            </a:r>
            <a:r>
              <a:rPr lang="ja-JP" altLang="en-US" sz="1100" b="1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大学医</a:t>
            </a:r>
            <a:r>
              <a:rPr lang="ja-JP" altLang="en-US" sz="1100" b="1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学部附属病院</a:t>
            </a:r>
            <a:r>
              <a:rPr lang="zh-CN" altLang="en-US" sz="1100" b="1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1100" b="1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検査部細菌検査室</a:t>
            </a:r>
            <a:r>
              <a:rPr lang="en-US" altLang="ja-JP" sz="1100" b="1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)</a:t>
            </a:r>
          </a:p>
          <a:p>
            <a:pPr algn="ctr"/>
            <a:r>
              <a:rPr lang="ja-JP" altLang="en-US" sz="1200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　　　　　　　　　　　曽</a:t>
            </a:r>
            <a:r>
              <a:rPr lang="ja-JP" altLang="en-US" sz="1200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川一幸</a:t>
            </a:r>
            <a:r>
              <a:rPr lang="en-US" altLang="ja-JP" sz="1100" b="1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(</a:t>
            </a:r>
            <a:r>
              <a:rPr lang="ja-JP" altLang="en-US" sz="1100" b="1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麻布大学　</a:t>
            </a:r>
            <a:r>
              <a:rPr lang="zh-TW" altLang="en-US" sz="1100" b="1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臨</a:t>
            </a:r>
            <a:r>
              <a:rPr lang="zh-TW" altLang="en-US" sz="1100" b="1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床検査技術学</a:t>
            </a:r>
            <a:r>
              <a:rPr lang="zh-TW" altLang="en-US" sz="1100" b="1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科</a:t>
            </a:r>
            <a:r>
              <a:rPr lang="ja-JP" altLang="en-US" sz="1100" b="1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生化学研究室</a:t>
            </a:r>
            <a:r>
              <a:rPr lang="en-US" altLang="ja-JP" sz="1100" b="1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)</a:t>
            </a:r>
          </a:p>
          <a:p>
            <a:pPr algn="ctr"/>
            <a:r>
              <a:rPr lang="en-US" altLang="ja-JP" sz="1100" b="1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	</a:t>
            </a:r>
            <a:r>
              <a:rPr lang="ja-JP" altLang="en-US" sz="1100" b="1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1100" b="1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　　　　　</a:t>
            </a:r>
            <a:r>
              <a:rPr lang="ja-JP" altLang="en-US" sz="1100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協力：千葉大学医学部附属病院　検査部細菌検査室</a:t>
            </a:r>
            <a:endParaRPr lang="ja-JP" altLang="en-US" sz="1100" dirty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4" name="テキスト ボックス 29"/>
          <p:cNvSpPr txBox="1"/>
          <p:nvPr/>
        </p:nvSpPr>
        <p:spPr>
          <a:xfrm>
            <a:off x="1008555" y="8569853"/>
            <a:ext cx="593287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9504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9007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28511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38015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47518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57022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66526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76029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1600" b="1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15</a:t>
            </a:r>
            <a:r>
              <a:rPr lang="ja-JP" altLang="en-US" sz="1600" b="1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：</a:t>
            </a:r>
            <a:r>
              <a:rPr lang="en-US" altLang="ja-JP" sz="1600" b="1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30~16</a:t>
            </a:r>
            <a:r>
              <a:rPr lang="ja-JP" altLang="en-US" sz="1600" b="1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：</a:t>
            </a:r>
            <a:r>
              <a:rPr lang="en-US" altLang="ja-JP" sz="1600" b="1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00</a:t>
            </a:r>
            <a:r>
              <a:rPr lang="ja-JP" altLang="en-US" sz="1600" b="1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最終総合討論（質疑応答）</a:t>
            </a:r>
            <a:endParaRPr lang="ja-JP" altLang="en-US" sz="1100" dirty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5" name="テキスト ボックス 31"/>
          <p:cNvSpPr txBox="1"/>
          <p:nvPr/>
        </p:nvSpPr>
        <p:spPr>
          <a:xfrm>
            <a:off x="1850412" y="2945295"/>
            <a:ext cx="54633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ja-JP"/>
            </a:defPPr>
            <a:lvl1pPr marL="0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9504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9007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28511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38015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47518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57022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66526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76029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ja-JP" altLang="en-US" sz="1200" dirty="0" smtClean="0">
                <a:solidFill>
                  <a:schemeClr val="bg1"/>
                </a:solidFill>
              </a:rPr>
              <a:t>当番世話人：野村文夫　</a:t>
            </a:r>
            <a:r>
              <a:rPr lang="en-US" altLang="ja-JP" sz="1200" dirty="0" smtClean="0">
                <a:solidFill>
                  <a:schemeClr val="bg1"/>
                </a:solidFill>
              </a:rPr>
              <a:t>(</a:t>
            </a:r>
            <a:r>
              <a:rPr lang="ja-JP" altLang="en-US" sz="1200" dirty="0" smtClean="0">
                <a:solidFill>
                  <a:schemeClr val="bg1"/>
                </a:solidFill>
              </a:rPr>
              <a:t>千葉大学医学部附属病院ﾏｽｽﾍﾟｸﾄﾛﾒﾄﾘｰ検査診断学</a:t>
            </a:r>
            <a:r>
              <a:rPr lang="en-US" altLang="ja-JP" sz="1200" dirty="0" smtClean="0">
                <a:solidFill>
                  <a:schemeClr val="bg1"/>
                </a:solidFill>
              </a:rPr>
              <a:t>)</a:t>
            </a:r>
            <a:endParaRPr lang="ja-JP" altLang="en-US" sz="1200" dirty="0">
              <a:solidFill>
                <a:schemeClr val="bg1"/>
              </a:solidFill>
            </a:endParaRPr>
          </a:p>
        </p:txBody>
      </p:sp>
      <p:sp>
        <p:nvSpPr>
          <p:cNvPr id="56" name="テキスト ボックス 31"/>
          <p:cNvSpPr txBox="1"/>
          <p:nvPr/>
        </p:nvSpPr>
        <p:spPr>
          <a:xfrm>
            <a:off x="3176096" y="3237402"/>
            <a:ext cx="413767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ja-JP"/>
            </a:defPPr>
            <a:lvl1pPr marL="0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9504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9007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28511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38015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47518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57022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66526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76029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ja-JP" altLang="en-US" sz="1200" dirty="0" smtClean="0">
                <a:solidFill>
                  <a:schemeClr val="bg1"/>
                </a:solidFill>
              </a:rPr>
              <a:t>参加費：</a:t>
            </a:r>
            <a:r>
              <a:rPr lang="en-US" altLang="ja-JP" sz="1200" dirty="0" smtClean="0">
                <a:solidFill>
                  <a:schemeClr val="bg1"/>
                </a:solidFill>
              </a:rPr>
              <a:t>2,000</a:t>
            </a:r>
            <a:r>
              <a:rPr lang="ja-JP" altLang="en-US" sz="1200" dirty="0" smtClean="0">
                <a:solidFill>
                  <a:schemeClr val="bg1"/>
                </a:solidFill>
              </a:rPr>
              <a:t>円</a:t>
            </a:r>
            <a:r>
              <a:rPr lang="ja-JP" altLang="en-US" sz="1200" dirty="0">
                <a:solidFill>
                  <a:schemeClr val="bg1"/>
                </a:solidFill>
              </a:rPr>
              <a:t>　</a:t>
            </a:r>
            <a:r>
              <a:rPr lang="en-US" altLang="ja-JP" sz="1200" dirty="0" smtClean="0">
                <a:solidFill>
                  <a:schemeClr val="bg1"/>
                </a:solidFill>
              </a:rPr>
              <a:t>※</a:t>
            </a:r>
            <a:r>
              <a:rPr lang="ja-JP" altLang="en-US" sz="1200" dirty="0" smtClean="0">
                <a:solidFill>
                  <a:schemeClr val="bg1"/>
                </a:solidFill>
              </a:rPr>
              <a:t>当日支払い・学生無料</a:t>
            </a:r>
            <a:r>
              <a:rPr lang="en-US" altLang="ja-JP" sz="1200" dirty="0" smtClean="0">
                <a:solidFill>
                  <a:schemeClr val="bg1"/>
                </a:solidFill>
              </a:rPr>
              <a:t>(</a:t>
            </a:r>
            <a:r>
              <a:rPr lang="ja-JP" altLang="en-US" sz="1200" dirty="0" smtClean="0">
                <a:solidFill>
                  <a:schemeClr val="bg1"/>
                </a:solidFill>
              </a:rPr>
              <a:t>学生証提示</a:t>
            </a:r>
            <a:r>
              <a:rPr lang="en-US" altLang="ja-JP" sz="1200" dirty="0" smtClean="0">
                <a:solidFill>
                  <a:schemeClr val="bg1"/>
                </a:solidFill>
              </a:rPr>
              <a:t>)</a:t>
            </a:r>
            <a:endParaRPr lang="ja-JP" altLang="en-US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4798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青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Segoe　メイリオ">
      <a:majorFont>
        <a:latin typeface="Segoe UI"/>
        <a:ea typeface="メイリオ"/>
        <a:cs typeface=""/>
      </a:majorFont>
      <a:minorFont>
        <a:latin typeface="Segoe UI"/>
        <a:ea typeface="メイリオ"/>
        <a:cs typeface="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32.potx" id="{A2FFFB87-B135-4F6F-93C3-31EBF096B488}" vid="{48EE3F0C-4BC7-4324-B8FB-B9F6BD660F7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16学術会セミナー</Template>
  <TotalTime>0</TotalTime>
  <Words>163</Words>
  <Application>Microsoft Office PowerPoint</Application>
  <PresentationFormat>ユーザー設定</PresentationFormat>
  <Paragraphs>34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2015-04-28T11:50:18Z</dcterms:created>
  <dcterms:modified xsi:type="dcterms:W3CDTF">2016-05-09T06:36:28Z</dcterms:modified>
</cp:coreProperties>
</file>